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a:xfrm>
            <a:off x="2692397" y="5037663"/>
            <a:ext cx="5214635" cy="279400"/>
          </a:xfrm>
        </p:spPr>
        <p:txBody>
          <a:bodyPr/>
          <a:lstStyle/>
          <a:p>
            <a:endParaRPr lang="es-PE"/>
          </a:p>
        </p:txBody>
      </p:sp>
      <p:sp>
        <p:nvSpPr>
          <p:cNvPr id="6" name="Slide Number Placeholder 5"/>
          <p:cNvSpPr>
            <a:spLocks noGrp="1"/>
          </p:cNvSpPr>
          <p:nvPr>
            <p:ph type="sldNum" sz="quarter" idx="12"/>
          </p:nvPr>
        </p:nvSpPr>
        <p:spPr>
          <a:xfrm>
            <a:off x="8956900" y="5037663"/>
            <a:ext cx="551167" cy="279400"/>
          </a:xfrm>
        </p:spPr>
        <p:txBody>
          <a:bodyPr/>
          <a:lstStyle/>
          <a:p>
            <a:fld id="{011196FE-9614-47A5-881A-CFF47F3C186B}" type="slidenum">
              <a:rPr lang="es-PE" smtClean="0"/>
              <a:t>‹Nº›</a:t>
            </a:fld>
            <a:endParaRPr lang="es-P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49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1CA2D2-34EE-464F-BE0C-74AF46FFF1F0}"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11196FE-9614-47A5-881A-CFF47F3C186B}" type="slidenum">
              <a:rPr lang="es-PE" smtClean="0"/>
              <a:t>‹Nº›</a:t>
            </a:fld>
            <a:endParaRPr lang="es-PE"/>
          </a:p>
        </p:txBody>
      </p:sp>
    </p:spTree>
    <p:extLst>
      <p:ext uri="{BB962C8B-B14F-4D97-AF65-F5344CB8AC3E}">
        <p14:creationId xmlns:p14="http://schemas.microsoft.com/office/powerpoint/2010/main" val="38056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35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52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spTree>
    <p:extLst>
      <p:ext uri="{BB962C8B-B14F-4D97-AF65-F5344CB8AC3E}">
        <p14:creationId xmlns:p14="http://schemas.microsoft.com/office/powerpoint/2010/main" val="1599068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27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577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91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03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spTree>
    <p:extLst>
      <p:ext uri="{BB962C8B-B14F-4D97-AF65-F5344CB8AC3E}">
        <p14:creationId xmlns:p14="http://schemas.microsoft.com/office/powerpoint/2010/main" val="84172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A2D2-34EE-464F-BE0C-74AF46FFF1F0}"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11196FE-9614-47A5-881A-CFF47F3C186B}" type="slidenum">
              <a:rPr lang="es-PE" smtClean="0"/>
              <a:t>‹Nº›</a:t>
            </a:fld>
            <a:endParaRPr lang="es-P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58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E1CA2D2-34EE-464F-BE0C-74AF46FFF1F0}"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11196FE-9614-47A5-881A-CFF47F3C186B}" type="slidenum">
              <a:rPr lang="es-PE" smtClean="0"/>
              <a:t>‹Nº›</a:t>
            </a:fld>
            <a:endParaRPr lang="es-PE"/>
          </a:p>
        </p:txBody>
      </p:sp>
    </p:spTree>
    <p:extLst>
      <p:ext uri="{BB962C8B-B14F-4D97-AF65-F5344CB8AC3E}">
        <p14:creationId xmlns:p14="http://schemas.microsoft.com/office/powerpoint/2010/main" val="53041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1CA2D2-34EE-464F-BE0C-74AF46FFF1F0}" type="datetimeFigureOut">
              <a:rPr lang="es-PE" smtClean="0"/>
              <a:t>26/03/2018</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011196FE-9614-47A5-881A-CFF47F3C186B}" type="slidenum">
              <a:rPr lang="es-PE" smtClean="0"/>
              <a:t>‹Nº›</a:t>
            </a:fld>
            <a:endParaRPr lang="es-P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71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1CA2D2-34EE-464F-BE0C-74AF46FFF1F0}" type="datetimeFigureOut">
              <a:rPr lang="es-PE" smtClean="0"/>
              <a:t>26/03/2018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011196FE-9614-47A5-881A-CFF47F3C186B}"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30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CA2D2-34EE-464F-BE0C-74AF46FFF1F0}" type="datetimeFigureOut">
              <a:rPr lang="es-PE" smtClean="0"/>
              <a:t>26/03/2018</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011196FE-9614-47A5-881A-CFF47F3C186B}" type="slidenum">
              <a:rPr lang="es-PE" smtClean="0"/>
              <a:t>‹Nº›</a:t>
            </a:fld>
            <a:endParaRPr lang="es-PE"/>
          </a:p>
        </p:txBody>
      </p:sp>
    </p:spTree>
    <p:extLst>
      <p:ext uri="{BB962C8B-B14F-4D97-AF65-F5344CB8AC3E}">
        <p14:creationId xmlns:p14="http://schemas.microsoft.com/office/powerpoint/2010/main" val="6760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1CA2D2-34EE-464F-BE0C-74AF46FFF1F0}"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11196FE-9614-47A5-881A-CFF47F3C186B}" type="slidenum">
              <a:rPr lang="es-PE" smtClean="0"/>
              <a:t>‹Nº›</a:t>
            </a:fld>
            <a:endParaRPr lang="es-P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92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1CA2D2-34EE-464F-BE0C-74AF46FFF1F0}"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11196FE-9614-47A5-881A-CFF47F3C186B}" type="slidenum">
              <a:rPr lang="es-PE" smtClean="0"/>
              <a:t>‹Nº›</a:t>
            </a:fld>
            <a:endParaRPr lang="es-PE"/>
          </a:p>
        </p:txBody>
      </p:sp>
    </p:spTree>
    <p:extLst>
      <p:ext uri="{BB962C8B-B14F-4D97-AF65-F5344CB8AC3E}">
        <p14:creationId xmlns:p14="http://schemas.microsoft.com/office/powerpoint/2010/main" val="289780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1CA2D2-34EE-464F-BE0C-74AF46FFF1F0}" type="datetimeFigureOut">
              <a:rPr lang="es-PE" smtClean="0"/>
              <a:t>26/03/2018</a:t>
            </a:fld>
            <a:endParaRPr lang="es-P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1196FE-9614-47A5-881A-CFF47F3C186B}" type="slidenum">
              <a:rPr lang="es-PE" smtClean="0"/>
              <a:t>‹Nº›</a:t>
            </a:fld>
            <a:endParaRPr lang="es-PE"/>
          </a:p>
        </p:txBody>
      </p:sp>
    </p:spTree>
    <p:extLst>
      <p:ext uri="{BB962C8B-B14F-4D97-AF65-F5344CB8AC3E}">
        <p14:creationId xmlns:p14="http://schemas.microsoft.com/office/powerpoint/2010/main" val="3008095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40553" y="2964620"/>
            <a:ext cx="6738127" cy="707886"/>
          </a:xfrm>
          <a:prstGeom prst="rect">
            <a:avLst/>
          </a:prstGeom>
        </p:spPr>
        <p:txBody>
          <a:bodyPr wrap="none">
            <a:spAutoFit/>
          </a:bodyPr>
          <a:lstStyle/>
          <a:p>
            <a:r>
              <a:rPr lang="es-PE" sz="4000" dirty="0" smtClean="0"/>
              <a:t>1° Clase de Inteligencia Artificial</a:t>
            </a:r>
            <a:endParaRPr lang="es-PE" sz="4000" dirty="0"/>
          </a:p>
        </p:txBody>
      </p:sp>
      <p:sp>
        <p:nvSpPr>
          <p:cNvPr id="6" name="Rectángulo 5"/>
          <p:cNvSpPr/>
          <p:nvPr/>
        </p:nvSpPr>
        <p:spPr>
          <a:xfrm>
            <a:off x="4742223" y="3672506"/>
            <a:ext cx="2734785" cy="1477328"/>
          </a:xfrm>
          <a:prstGeom prst="rect">
            <a:avLst/>
          </a:prstGeom>
        </p:spPr>
        <p:txBody>
          <a:bodyPr wrap="square">
            <a:spAutoFit/>
          </a:bodyPr>
          <a:lstStyle/>
          <a:p>
            <a:pPr algn="ctr"/>
            <a:r>
              <a:rPr lang="es-PE" dirty="0" smtClean="0"/>
              <a:t>Grupo 3 </a:t>
            </a:r>
          </a:p>
          <a:p>
            <a:r>
              <a:rPr lang="es-PE" dirty="0" smtClean="0"/>
              <a:t>Berrios Matheus, Emanuel </a:t>
            </a:r>
          </a:p>
          <a:p>
            <a:r>
              <a:rPr lang="es-PE" dirty="0" err="1" smtClean="0"/>
              <a:t>Cobeñas</a:t>
            </a:r>
            <a:r>
              <a:rPr lang="es-PE" dirty="0" smtClean="0"/>
              <a:t> de la Cruz, Daniel</a:t>
            </a:r>
          </a:p>
          <a:p>
            <a:r>
              <a:rPr lang="es-PE" dirty="0" smtClean="0"/>
              <a:t>Agama Escobedo, Ronald </a:t>
            </a:r>
          </a:p>
          <a:p>
            <a:r>
              <a:rPr lang="es-PE" dirty="0" smtClean="0"/>
              <a:t>Cardeña </a:t>
            </a:r>
            <a:r>
              <a:rPr lang="es-PE" dirty="0" err="1" smtClean="0"/>
              <a:t>Ccahuata</a:t>
            </a:r>
            <a:r>
              <a:rPr lang="es-PE" dirty="0" smtClean="0"/>
              <a:t>, Ronald</a:t>
            </a:r>
            <a:endParaRPr lang="es-PE" dirty="0"/>
          </a:p>
        </p:txBody>
      </p:sp>
    </p:spTree>
    <p:extLst>
      <p:ext uri="{BB962C8B-B14F-4D97-AF65-F5344CB8AC3E}">
        <p14:creationId xmlns:p14="http://schemas.microsoft.com/office/powerpoint/2010/main" val="406802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Conceptos</a:t>
            </a:r>
          </a:p>
        </p:txBody>
      </p:sp>
      <p:sp>
        <p:nvSpPr>
          <p:cNvPr id="4" name="Marcador de contenido 3"/>
          <p:cNvSpPr txBox="1">
            <a:spLocks noGrp="1"/>
          </p:cNvSpPr>
          <p:nvPr>
            <p:ph idx="1"/>
          </p:nvPr>
        </p:nvSpPr>
        <p:spPr>
          <a:xfrm>
            <a:off x="1295402" y="2415264"/>
            <a:ext cx="9005286" cy="3600986"/>
          </a:xfrm>
          <a:prstGeom prst="rect">
            <a:avLst/>
          </a:prstGeom>
          <a:noFill/>
        </p:spPr>
        <p:txBody>
          <a:bodyPr wrap="none" rtlCol="0">
            <a:spAutoFit/>
          </a:bodyPr>
          <a:lstStyle/>
          <a:p>
            <a:pPr marL="742950" lvl="1" indent="-285750">
              <a:buFont typeface="Arial" panose="020B0604020202020204" pitchFamily="34" charset="0"/>
              <a:buChar char="•"/>
            </a:pPr>
            <a:r>
              <a:rPr lang="es-PE" dirty="0" smtClean="0">
                <a:solidFill>
                  <a:srgbClr val="0070C0"/>
                </a:solidFill>
              </a:rPr>
              <a:t>Inteligencia</a:t>
            </a:r>
            <a:r>
              <a:rPr lang="es-PE" dirty="0" smtClean="0">
                <a:solidFill>
                  <a:srgbClr val="0070C0"/>
                </a:solidFill>
              </a:rPr>
              <a:t>:</a:t>
            </a:r>
            <a:r>
              <a:rPr lang="es-PE" dirty="0" smtClean="0"/>
              <a:t> Capacidad de resolver problemas</a:t>
            </a:r>
          </a:p>
          <a:p>
            <a:pPr lvl="1"/>
            <a:endParaRPr lang="es-PE" dirty="0" smtClean="0"/>
          </a:p>
          <a:p>
            <a:pPr marL="742950" lvl="1" indent="-285750">
              <a:buFont typeface="Arial" panose="020B0604020202020204" pitchFamily="34" charset="0"/>
              <a:buChar char="•"/>
            </a:pPr>
            <a:r>
              <a:rPr lang="es-PE" dirty="0" smtClean="0">
                <a:solidFill>
                  <a:srgbClr val="0070C0"/>
                </a:solidFill>
              </a:rPr>
              <a:t>Inteligencia natural o humana: </a:t>
            </a:r>
            <a:r>
              <a:rPr lang="es-PE" dirty="0" smtClean="0"/>
              <a:t>Aptitud para aprender y para resolver problemas </a:t>
            </a:r>
            <a:endParaRPr lang="es-PE" dirty="0" smtClean="0"/>
          </a:p>
          <a:p>
            <a:pPr marL="1371600" lvl="3" indent="0">
              <a:buNone/>
            </a:pPr>
            <a:r>
              <a:rPr lang="es-PE" dirty="0" smtClean="0"/>
              <a:t>                                                mediante la percepción (5 sentidos).</a:t>
            </a:r>
            <a:endParaRPr lang="es-PE" dirty="0" smtClean="0"/>
          </a:p>
          <a:p>
            <a:pPr marL="742950" lvl="1" indent="-285750">
              <a:buFont typeface="Arial" panose="020B0604020202020204" pitchFamily="34" charset="0"/>
              <a:buChar char="•"/>
            </a:pPr>
            <a:r>
              <a:rPr lang="es-PE" dirty="0" smtClean="0">
                <a:solidFill>
                  <a:srgbClr val="0070C0"/>
                </a:solidFill>
              </a:rPr>
              <a:t>Inteligencia Artificial: </a:t>
            </a:r>
            <a:r>
              <a:rPr lang="es-PE" dirty="0" smtClean="0"/>
              <a:t>Rama de la informática que se ocupa del diseño y creación </a:t>
            </a:r>
          </a:p>
          <a:p>
            <a:pPr marL="1371600" lvl="3" indent="0">
              <a:buNone/>
            </a:pPr>
            <a:r>
              <a:rPr lang="es-PE" dirty="0" smtClean="0"/>
              <a:t>              </a:t>
            </a:r>
            <a:r>
              <a:rPr lang="es-PE" dirty="0"/>
              <a:t>	</a:t>
            </a:r>
            <a:r>
              <a:rPr lang="es-PE" dirty="0" smtClean="0"/>
              <a:t>	    </a:t>
            </a:r>
            <a:r>
              <a:rPr lang="es-PE" dirty="0" smtClean="0"/>
              <a:t>de </a:t>
            </a:r>
            <a:r>
              <a:rPr lang="es-PE" dirty="0" smtClean="0"/>
              <a:t>maquinas capaces de tener comportamientos inteligentes</a:t>
            </a:r>
            <a:r>
              <a:rPr lang="es-PE" dirty="0" smtClean="0"/>
              <a:t>.</a:t>
            </a:r>
            <a:endParaRPr lang="es-PE" dirty="0"/>
          </a:p>
          <a:p>
            <a:pPr lvl="3"/>
            <a:endParaRPr lang="es-PE" dirty="0"/>
          </a:p>
          <a:p>
            <a:pPr marL="1371600" lvl="3" indent="0">
              <a:buNone/>
            </a:pPr>
            <a:r>
              <a:rPr lang="es-PE" dirty="0" smtClean="0">
                <a:solidFill>
                  <a:srgbClr val="C00000"/>
                </a:solidFill>
              </a:rPr>
              <a:t>Hablaremos de I.A. cuando el elemento inerte sea electrónico(sensor),</a:t>
            </a:r>
          </a:p>
          <a:p>
            <a:pPr marL="1371600" lvl="3" indent="0">
              <a:buNone/>
            </a:pPr>
            <a:r>
              <a:rPr lang="es-PE" dirty="0" smtClean="0">
                <a:solidFill>
                  <a:srgbClr val="C00000"/>
                </a:solidFill>
              </a:rPr>
              <a:t>posea un código fuente (mínimo un </a:t>
            </a:r>
            <a:r>
              <a:rPr lang="es-PE" dirty="0" err="1" smtClean="0">
                <a:solidFill>
                  <a:srgbClr val="C00000"/>
                </a:solidFill>
              </a:rPr>
              <a:t>if</a:t>
            </a:r>
            <a:r>
              <a:rPr lang="es-PE" dirty="0" smtClean="0">
                <a:solidFill>
                  <a:srgbClr val="C00000"/>
                </a:solidFill>
              </a:rPr>
              <a:t>), una memoria (CPU) y un actuador.</a:t>
            </a:r>
          </a:p>
        </p:txBody>
      </p:sp>
    </p:spTree>
    <p:extLst>
      <p:ext uri="{BB962C8B-B14F-4D97-AF65-F5344CB8AC3E}">
        <p14:creationId xmlns:p14="http://schemas.microsoft.com/office/powerpoint/2010/main" val="261331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Pagina Web </a:t>
            </a:r>
          </a:p>
        </p:txBody>
      </p:sp>
      <p:sp>
        <p:nvSpPr>
          <p:cNvPr id="3" name="Marcador de contenido 2"/>
          <p:cNvSpPr>
            <a:spLocks noGrp="1"/>
          </p:cNvSpPr>
          <p:nvPr>
            <p:ph idx="1"/>
          </p:nvPr>
        </p:nvSpPr>
        <p:spPr/>
        <p:txBody>
          <a:bodyPr/>
          <a:lstStyle/>
          <a:p>
            <a:r>
              <a:rPr lang="es-PE" dirty="0"/>
              <a:t>Para el curso se creara una pagina web que contenga lo siguiente</a:t>
            </a:r>
            <a:r>
              <a:rPr lang="es-PE" dirty="0" smtClean="0"/>
              <a:t>:</a:t>
            </a:r>
          </a:p>
          <a:p>
            <a:pPr lvl="2"/>
            <a:r>
              <a:rPr lang="es-PE" dirty="0" smtClean="0"/>
              <a:t> </a:t>
            </a:r>
            <a:r>
              <a:rPr lang="es-PE" sz="2400" dirty="0"/>
              <a:t>Syllabus del curso. </a:t>
            </a:r>
            <a:endParaRPr lang="es-PE" sz="2400" dirty="0" smtClean="0"/>
          </a:p>
          <a:p>
            <a:pPr lvl="2"/>
            <a:r>
              <a:rPr lang="es-PE" sz="2400" dirty="0" smtClean="0"/>
              <a:t>Un </a:t>
            </a:r>
            <a:r>
              <a:rPr lang="es-PE" sz="2400" dirty="0"/>
              <a:t>resumen en PPT por cada clase. </a:t>
            </a:r>
            <a:endParaRPr lang="es-PE" sz="2400" dirty="0" smtClean="0"/>
          </a:p>
          <a:p>
            <a:pPr lvl="2"/>
            <a:r>
              <a:rPr lang="es-PE" sz="2400" dirty="0" smtClean="0"/>
              <a:t>Los </a:t>
            </a:r>
            <a:r>
              <a:rPr lang="es-PE" sz="2400" dirty="0"/>
              <a:t>trabajos que se realicen en cada clase.</a:t>
            </a:r>
          </a:p>
        </p:txBody>
      </p:sp>
    </p:spTree>
    <p:extLst>
      <p:ext uri="{BB962C8B-B14F-4D97-AF65-F5344CB8AC3E}">
        <p14:creationId xmlns:p14="http://schemas.microsoft.com/office/powerpoint/2010/main" val="358518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Trabajos Adicionales </a:t>
            </a:r>
          </a:p>
        </p:txBody>
      </p:sp>
      <p:sp>
        <p:nvSpPr>
          <p:cNvPr id="3" name="Marcador de contenido 2"/>
          <p:cNvSpPr>
            <a:spLocks noGrp="1"/>
          </p:cNvSpPr>
          <p:nvPr>
            <p:ph idx="1"/>
          </p:nvPr>
        </p:nvSpPr>
        <p:spPr/>
        <p:txBody>
          <a:bodyPr/>
          <a:lstStyle/>
          <a:p>
            <a:r>
              <a:rPr lang="es-PE" dirty="0"/>
              <a:t>Pagina web completa y mas visitada. </a:t>
            </a:r>
            <a:endParaRPr lang="es-PE" dirty="0" smtClean="0"/>
          </a:p>
          <a:p>
            <a:r>
              <a:rPr lang="es-PE" dirty="0" smtClean="0"/>
              <a:t>Plantar </a:t>
            </a:r>
            <a:r>
              <a:rPr lang="es-PE" dirty="0"/>
              <a:t>un pino en el patio de la facultad y cuidarlo todo el ciclo. </a:t>
            </a:r>
            <a:endParaRPr lang="es-PE" dirty="0" smtClean="0"/>
          </a:p>
          <a:p>
            <a:r>
              <a:rPr lang="es-PE" dirty="0" smtClean="0"/>
              <a:t>Cuaderno </a:t>
            </a:r>
            <a:r>
              <a:rPr lang="es-PE" dirty="0"/>
              <a:t>con todas las clases completas. </a:t>
            </a:r>
            <a:endParaRPr lang="es-PE" dirty="0" smtClean="0"/>
          </a:p>
          <a:p>
            <a:r>
              <a:rPr lang="es-PE" dirty="0" smtClean="0"/>
              <a:t>Participación </a:t>
            </a:r>
            <a:r>
              <a:rPr lang="es-PE" dirty="0"/>
              <a:t>en clase.</a:t>
            </a:r>
          </a:p>
        </p:txBody>
      </p:sp>
    </p:spTree>
    <p:extLst>
      <p:ext uri="{BB962C8B-B14F-4D97-AF65-F5344CB8AC3E}">
        <p14:creationId xmlns:p14="http://schemas.microsoft.com/office/powerpoint/2010/main" val="109365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Ejemplos de Clase</a:t>
            </a:r>
          </a:p>
        </p:txBody>
      </p:sp>
      <p:sp>
        <p:nvSpPr>
          <p:cNvPr id="3" name="Marcador de contenido 2"/>
          <p:cNvSpPr>
            <a:spLocks noGrp="1"/>
          </p:cNvSpPr>
          <p:nvPr>
            <p:ph idx="1"/>
          </p:nvPr>
        </p:nvSpPr>
        <p:spPr/>
        <p:txBody>
          <a:bodyPr>
            <a:normAutofit lnSpcReduction="10000"/>
          </a:bodyPr>
          <a:lstStyle/>
          <a:p>
            <a:r>
              <a:rPr lang="es-PE" dirty="0"/>
              <a:t>Grifo: Un grifo tiene un problema de perdida de combustible. Se implementa un sistema inteligente que usa un sensor de altura en el tanque para calcular el contenido de este y comparando con el registro de ventas si un empleando esta robando o si hay una fuga en el tanque. </a:t>
            </a:r>
          </a:p>
          <a:p>
            <a:r>
              <a:rPr lang="es-PE" dirty="0" smtClean="0"/>
              <a:t>Ahorro </a:t>
            </a:r>
            <a:r>
              <a:rPr lang="es-PE" dirty="0"/>
              <a:t>de luz: Una facultad paga electricidad de mas por aulas que se dejan vacías con la luz encendida. Se implementa un sistema inteligente que usa un sensor de movimiento, si durante un lapso de tiempo determinado no se detecta movimiento considerara el aula vacía y apagara la luz automáticamente, si ingresa una persona se enciente la luz.</a:t>
            </a:r>
          </a:p>
        </p:txBody>
      </p:sp>
    </p:spTree>
    <p:extLst>
      <p:ext uri="{BB962C8B-B14F-4D97-AF65-F5344CB8AC3E}">
        <p14:creationId xmlns:p14="http://schemas.microsoft.com/office/powerpoint/2010/main" val="18855188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TotalTime>
  <Words>259</Words>
  <Application>Microsoft Office PowerPoint</Application>
  <PresentationFormat>Panorámica</PresentationFormat>
  <Paragraphs>29</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Garamond</vt:lpstr>
      <vt:lpstr>Orgánico</vt:lpstr>
      <vt:lpstr>Presentación de PowerPoint</vt:lpstr>
      <vt:lpstr>Conceptos</vt:lpstr>
      <vt:lpstr>Pagina Web </vt:lpstr>
      <vt:lpstr>Trabajos Adicionales </vt:lpstr>
      <vt:lpstr>Ejemplos de Clase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Emanuel</dc:creator>
  <cp:lastModifiedBy>Emanuel</cp:lastModifiedBy>
  <cp:revision>2</cp:revision>
  <dcterms:created xsi:type="dcterms:W3CDTF">2018-03-26T18:45:46Z</dcterms:created>
  <dcterms:modified xsi:type="dcterms:W3CDTF">2018-03-26T18:54:51Z</dcterms:modified>
</cp:coreProperties>
</file>