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a:xfrm>
            <a:off x="2692397" y="5037663"/>
            <a:ext cx="5214635" cy="279400"/>
          </a:xfrm>
        </p:spPr>
        <p:txBody>
          <a:bodyPr/>
          <a:lstStyle/>
          <a:p>
            <a:endParaRPr lang="es-PE"/>
          </a:p>
        </p:txBody>
      </p:sp>
      <p:sp>
        <p:nvSpPr>
          <p:cNvPr id="6" name="Slide Number Placeholder 5"/>
          <p:cNvSpPr>
            <a:spLocks noGrp="1"/>
          </p:cNvSpPr>
          <p:nvPr>
            <p:ph type="sldNum" sz="quarter" idx="12"/>
          </p:nvPr>
        </p:nvSpPr>
        <p:spPr>
          <a:xfrm>
            <a:off x="8956900" y="5037663"/>
            <a:ext cx="551167" cy="279400"/>
          </a:xfrm>
        </p:spPr>
        <p:txBody>
          <a:bodyPr/>
          <a:lstStyle/>
          <a:p>
            <a:fld id="{95A45F4C-4344-4ACC-88F3-A01B5D817F82}" type="slidenum">
              <a:rPr lang="es-PE" smtClean="0"/>
              <a:t>‹Nº›</a:t>
            </a:fld>
            <a:endParaRPr lang="es-P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79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426362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11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84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170058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8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59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444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50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70424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9E9EC-4C39-4AA7-BA0E-6A4AFAABE1EE}" type="datetimeFigureOut">
              <a:rPr lang="es-PE" smtClean="0"/>
              <a:t>12/05/2018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5A45F4C-4344-4ACC-88F3-A01B5D817F82}" type="slidenum">
              <a:rPr lang="es-PE" smtClean="0"/>
              <a:t>‹Nº›</a:t>
            </a:fld>
            <a:endParaRPr lang="es-P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172229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1A9E9EC-4C39-4AA7-BA0E-6A4AFAABE1EE}" type="datetimeFigureOut">
              <a:rPr lang="es-PE" smtClean="0"/>
              <a:t>12/05/2018</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5A45F4C-4344-4ACC-88F3-A01B5D817F82}" type="slidenum">
              <a:rPr lang="es-PE" smtClean="0"/>
              <a:t>‹Nº›</a:t>
            </a:fld>
            <a:endParaRPr lang="es-P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41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1A9E9EC-4C39-4AA7-BA0E-6A4AFAABE1EE}" type="datetimeFigureOut">
              <a:rPr lang="es-PE" smtClean="0"/>
              <a:t>12/05/2018</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5A45F4C-4344-4ACC-88F3-A01B5D817F82}" type="slidenum">
              <a:rPr lang="es-PE" smtClean="0"/>
              <a:t>‹Nº›</a:t>
            </a:fld>
            <a:endParaRPr lang="es-P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73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9E9EC-4C39-4AA7-BA0E-6A4AFAABE1EE}" type="datetimeFigureOut">
              <a:rPr lang="es-PE" smtClean="0"/>
              <a:t>12/05/2018</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331647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95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9E9EC-4C39-4AA7-BA0E-6A4AFAABE1EE}" type="datetimeFigureOut">
              <a:rPr lang="es-PE" smtClean="0"/>
              <a:t>12/05/2018</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5A45F4C-4344-4ACC-88F3-A01B5D817F82}" type="slidenum">
              <a:rPr lang="es-PE" smtClean="0"/>
              <a:t>‹Nº›</a:t>
            </a:fld>
            <a:endParaRPr lang="es-PE"/>
          </a:p>
        </p:txBody>
      </p:sp>
    </p:spTree>
    <p:extLst>
      <p:ext uri="{BB962C8B-B14F-4D97-AF65-F5344CB8AC3E}">
        <p14:creationId xmlns:p14="http://schemas.microsoft.com/office/powerpoint/2010/main" val="261234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A9E9EC-4C39-4AA7-BA0E-6A4AFAABE1EE}" type="datetimeFigureOut">
              <a:rPr lang="es-PE" smtClean="0"/>
              <a:t>12/05/2018</a:t>
            </a:fld>
            <a:endParaRPr lang="es-P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A45F4C-4344-4ACC-88F3-A01B5D817F82}" type="slidenum">
              <a:rPr lang="es-PE" smtClean="0"/>
              <a:t>‹Nº›</a:t>
            </a:fld>
            <a:endParaRPr lang="es-PE"/>
          </a:p>
        </p:txBody>
      </p:sp>
    </p:spTree>
    <p:extLst>
      <p:ext uri="{BB962C8B-B14F-4D97-AF65-F5344CB8AC3E}">
        <p14:creationId xmlns:p14="http://schemas.microsoft.com/office/powerpoint/2010/main" val="3081340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381615" y="2011130"/>
            <a:ext cx="4324503" cy="1477328"/>
          </a:xfrm>
          <a:prstGeom prst="rect">
            <a:avLst/>
          </a:prstGeom>
        </p:spPr>
        <p:txBody>
          <a:bodyPr wrap="square">
            <a:spAutoFit/>
          </a:bodyPr>
          <a:lstStyle/>
          <a:p>
            <a:pPr algn="ctr"/>
            <a:r>
              <a:rPr lang="es-PE" dirty="0" smtClean="0"/>
              <a:t>Grupo 3 </a:t>
            </a:r>
          </a:p>
          <a:p>
            <a:r>
              <a:rPr lang="es-PE" b="1" dirty="0" smtClean="0"/>
              <a:t>Berrios Matheus, Emanuel </a:t>
            </a:r>
          </a:p>
          <a:p>
            <a:r>
              <a:rPr lang="es-PE" b="1" dirty="0" smtClean="0"/>
              <a:t>Cobeñas de la Cruz, Daniel</a:t>
            </a:r>
          </a:p>
          <a:p>
            <a:r>
              <a:rPr lang="es-PE" b="1" dirty="0" smtClean="0"/>
              <a:t>Agama Escobedo, Ronald </a:t>
            </a:r>
          </a:p>
          <a:p>
            <a:r>
              <a:rPr lang="es-PE" b="1" dirty="0" smtClean="0"/>
              <a:t>Cardeña Ccahuata, Ronald</a:t>
            </a:r>
          </a:p>
        </p:txBody>
      </p:sp>
    </p:spTree>
    <p:extLst>
      <p:ext uri="{BB962C8B-B14F-4D97-AF65-F5344CB8AC3E}">
        <p14:creationId xmlns:p14="http://schemas.microsoft.com/office/powerpoint/2010/main" val="247719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1521" y="1687132"/>
            <a:ext cx="5756856" cy="3970318"/>
          </a:xfrm>
          <a:prstGeom prst="rect">
            <a:avLst/>
          </a:prstGeom>
          <a:noFill/>
        </p:spPr>
        <p:txBody>
          <a:bodyPr wrap="square" rtlCol="0">
            <a:spAutoFit/>
          </a:bodyPr>
          <a:lstStyle/>
          <a:p>
            <a:r>
              <a:rPr lang="es-PE" dirty="0" smtClean="0">
                <a:latin typeface="Arial" panose="020B0604020202020204" pitchFamily="34" charset="0"/>
                <a:cs typeface="Arial" panose="020B0604020202020204" pitchFamily="34" charset="0"/>
              </a:rPr>
              <a:t>Estos sistemas expertos son en lo esencial sistemas de computación basados en conocimientos cuyos componentes representan un enfoque cualitativo de la programación. Muchas personas pueden creer que un Sistema Experto (SE) es un sistema compuesto por subsistemas y a su vez estos por otros subsistemas hasta llegar a los programas, y que los SE </a:t>
            </a:r>
            <a:r>
              <a:rPr lang="es-PE" dirty="0" err="1" smtClean="0">
                <a:latin typeface="Arial" panose="020B0604020202020204" pitchFamily="34" charset="0"/>
                <a:cs typeface="Arial" panose="020B0604020202020204" pitchFamily="34" charset="0"/>
              </a:rPr>
              <a:t>se</a:t>
            </a:r>
            <a:r>
              <a:rPr lang="es-PE" dirty="0" smtClean="0">
                <a:latin typeface="Arial" panose="020B0604020202020204" pitchFamily="34" charset="0"/>
                <a:cs typeface="Arial" panose="020B0604020202020204" pitchFamily="34" charset="0"/>
              </a:rPr>
              <a:t> miden por la cantidad de programas que contienen. Sin embargo la cantidad no es lo que prima en los SE, si no la cualidad del mismo, esta cualidad está dada por la separación de las reglas que describen el problema (Base de Conocimientos), del programa de control que es quien selecciona las reglas adecuadas (Motor de inferencias).</a:t>
            </a:r>
            <a:endParaRPr lang="es-PE" dirty="0">
              <a:latin typeface="Arial" panose="020B0604020202020204" pitchFamily="34" charset="0"/>
              <a:cs typeface="Arial" panose="020B0604020202020204" pitchFamily="34" charset="0"/>
            </a:endParaRPr>
          </a:p>
        </p:txBody>
      </p:sp>
      <p:sp>
        <p:nvSpPr>
          <p:cNvPr id="3" name="CuadroTexto 2"/>
          <p:cNvSpPr txBox="1"/>
          <p:nvPr/>
        </p:nvSpPr>
        <p:spPr>
          <a:xfrm>
            <a:off x="2871989" y="798490"/>
            <a:ext cx="5100033" cy="461665"/>
          </a:xfrm>
          <a:prstGeom prst="rect">
            <a:avLst/>
          </a:prstGeom>
          <a:noFill/>
        </p:spPr>
        <p:txBody>
          <a:bodyPr wrap="square" rtlCol="0">
            <a:spAutoFit/>
          </a:bodyPr>
          <a:lstStyle/>
          <a:p>
            <a:r>
              <a:rPr lang="es-PE" sz="2400" b="1" dirty="0" smtClean="0">
                <a:latin typeface="Arial" panose="020B0604020202020204" pitchFamily="34" charset="0"/>
                <a:cs typeface="Arial" panose="020B0604020202020204" pitchFamily="34" charset="0"/>
              </a:rPr>
              <a:t>¿Que es un sistema experto?</a:t>
            </a:r>
            <a:endParaRPr lang="es-PE" sz="24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322308" y="1841680"/>
            <a:ext cx="3480920" cy="3480920"/>
          </a:xfrm>
          <a:prstGeom prst="rect">
            <a:avLst/>
          </a:prstGeom>
        </p:spPr>
      </p:pic>
    </p:spTree>
    <p:extLst>
      <p:ext uri="{BB962C8B-B14F-4D97-AF65-F5344CB8AC3E}">
        <p14:creationId xmlns:p14="http://schemas.microsoft.com/office/powerpoint/2010/main" val="161658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30870" y="1096849"/>
            <a:ext cx="6163590" cy="4999153"/>
          </a:xfrm>
          <a:prstGeom prst="rect">
            <a:avLst/>
          </a:prstGeom>
        </p:spPr>
      </p:pic>
      <p:sp>
        <p:nvSpPr>
          <p:cNvPr id="5" name="CuadroTexto 4"/>
          <p:cNvSpPr txBox="1"/>
          <p:nvPr/>
        </p:nvSpPr>
        <p:spPr>
          <a:xfrm>
            <a:off x="3747752" y="727517"/>
            <a:ext cx="8615966" cy="369332"/>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Arquitectura de un Sistema Experto</a:t>
            </a:r>
            <a:endParaRPr lang="es-P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21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3037" y="1184856"/>
            <a:ext cx="5756856" cy="369332"/>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Por la naturaleza del trabajo</a:t>
            </a:r>
            <a:endParaRPr lang="es-PE"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106978" y="1983346"/>
            <a:ext cx="6632710" cy="4033959"/>
          </a:xfrm>
          <a:prstGeom prst="rect">
            <a:avLst/>
          </a:prstGeom>
        </p:spPr>
      </p:pic>
    </p:spTree>
    <p:extLst>
      <p:ext uri="{BB962C8B-B14F-4D97-AF65-F5344CB8AC3E}">
        <p14:creationId xmlns:p14="http://schemas.microsoft.com/office/powerpoint/2010/main" val="114722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0310" y="965916"/>
            <a:ext cx="8834907" cy="369332"/>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Por el tipo de razonamiento</a:t>
            </a:r>
            <a:endParaRPr lang="es-PE"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790443" y="1676476"/>
            <a:ext cx="7675529" cy="4200508"/>
          </a:xfrm>
          <a:prstGeom prst="rect">
            <a:avLst/>
          </a:prstGeom>
        </p:spPr>
      </p:pic>
    </p:spTree>
    <p:extLst>
      <p:ext uri="{BB962C8B-B14F-4D97-AF65-F5344CB8AC3E}">
        <p14:creationId xmlns:p14="http://schemas.microsoft.com/office/powerpoint/2010/main" val="426972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33341" y="888642"/>
            <a:ext cx="6812924" cy="646331"/>
          </a:xfrm>
          <a:prstGeom prst="rect">
            <a:avLst/>
          </a:prstGeom>
          <a:noFill/>
        </p:spPr>
        <p:txBody>
          <a:bodyPr wrap="square" rtlCol="0">
            <a:spAutoFit/>
          </a:bodyPr>
          <a:lstStyle/>
          <a:p>
            <a:r>
              <a:rPr lang="es-PE" b="1" dirty="0" smtClean="0">
                <a:latin typeface="Arial" panose="020B0604020202020204" pitchFamily="34" charset="0"/>
                <a:cs typeface="Arial" panose="020B0604020202020204" pitchFamily="34" charset="0"/>
              </a:rPr>
              <a:t>Por la responsabilidad</a:t>
            </a:r>
          </a:p>
          <a:p>
            <a:endParaRPr lang="es-PE" dirty="0"/>
          </a:p>
        </p:txBody>
      </p:sp>
      <p:pic>
        <p:nvPicPr>
          <p:cNvPr id="3" name="Imagen 2"/>
          <p:cNvPicPr>
            <a:picLocks noChangeAspect="1"/>
          </p:cNvPicPr>
          <p:nvPr/>
        </p:nvPicPr>
        <p:blipFill>
          <a:blip r:embed="rId2"/>
          <a:stretch>
            <a:fillRect/>
          </a:stretch>
        </p:blipFill>
        <p:spPr>
          <a:xfrm>
            <a:off x="1755315" y="1534973"/>
            <a:ext cx="7675529" cy="4413887"/>
          </a:xfrm>
          <a:prstGeom prst="rect">
            <a:avLst/>
          </a:prstGeom>
        </p:spPr>
      </p:pic>
    </p:spTree>
    <p:extLst>
      <p:ext uri="{BB962C8B-B14F-4D97-AF65-F5344CB8AC3E}">
        <p14:creationId xmlns:p14="http://schemas.microsoft.com/office/powerpoint/2010/main" val="247573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4686" y="977652"/>
            <a:ext cx="3134191" cy="369332"/>
          </a:xfrm>
          <a:prstGeom prst="rect">
            <a:avLst/>
          </a:prstGeom>
        </p:spPr>
        <p:txBody>
          <a:bodyPr wrap="none">
            <a:spAutoFit/>
          </a:bodyPr>
          <a:lstStyle/>
          <a:p>
            <a:r>
              <a:rPr lang="es-PE" b="1" dirty="0" smtClean="0">
                <a:latin typeface="Arial" panose="020B0604020202020204" pitchFamily="34" charset="0"/>
                <a:cs typeface="Arial" panose="020B0604020202020204" pitchFamily="34" charset="0"/>
              </a:rPr>
              <a:t>Por el tiempo de respuesta</a:t>
            </a:r>
            <a:endParaRPr lang="es-PE"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156814" y="1479634"/>
            <a:ext cx="7675529" cy="4413887"/>
          </a:xfrm>
          <a:prstGeom prst="rect">
            <a:avLst/>
          </a:prstGeom>
        </p:spPr>
      </p:pic>
    </p:spTree>
    <p:extLst>
      <p:ext uri="{BB962C8B-B14F-4D97-AF65-F5344CB8AC3E}">
        <p14:creationId xmlns:p14="http://schemas.microsoft.com/office/powerpoint/2010/main" val="245258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2774" y="913258"/>
            <a:ext cx="5032147" cy="369332"/>
          </a:xfrm>
          <a:prstGeom prst="rect">
            <a:avLst/>
          </a:prstGeom>
        </p:spPr>
        <p:txBody>
          <a:bodyPr wrap="none">
            <a:spAutoFit/>
          </a:bodyPr>
          <a:lstStyle/>
          <a:p>
            <a:r>
              <a:rPr lang="es-PE" b="1" dirty="0" smtClean="0">
                <a:latin typeface="Arial" panose="020B0604020202020204" pitchFamily="34" charset="0"/>
                <a:cs typeface="Arial" panose="020B0604020202020204" pitchFamily="34" charset="0"/>
              </a:rPr>
              <a:t>Por la naturaleza temporal del conocimiento</a:t>
            </a:r>
            <a:endParaRPr lang="es-PE"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862854" y="1472103"/>
            <a:ext cx="7675529" cy="4340728"/>
          </a:xfrm>
          <a:prstGeom prst="rect">
            <a:avLst/>
          </a:prstGeom>
        </p:spPr>
      </p:pic>
    </p:spTree>
    <p:extLst>
      <p:ext uri="{BB962C8B-B14F-4D97-AF65-F5344CB8AC3E}">
        <p14:creationId xmlns:p14="http://schemas.microsoft.com/office/powerpoint/2010/main" val="408262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68946" y="489397"/>
            <a:ext cx="10071279" cy="850006"/>
          </a:xfrm>
          <a:prstGeom prst="rect">
            <a:avLst/>
          </a:prstGeom>
          <a:noFill/>
        </p:spPr>
        <p:txBody>
          <a:bodyPr wrap="square" rtlCol="0">
            <a:spAutoFit/>
          </a:bodyPr>
          <a:lstStyle/>
          <a:p>
            <a:endParaRPr lang="es-PE" dirty="0"/>
          </a:p>
        </p:txBody>
      </p:sp>
      <p:pic>
        <p:nvPicPr>
          <p:cNvPr id="3" name="Imagen 2"/>
          <p:cNvPicPr>
            <a:picLocks noChangeAspect="1"/>
          </p:cNvPicPr>
          <p:nvPr/>
        </p:nvPicPr>
        <p:blipFill>
          <a:blip r:embed="rId2"/>
          <a:stretch>
            <a:fillRect/>
          </a:stretch>
        </p:blipFill>
        <p:spPr>
          <a:xfrm>
            <a:off x="1473688" y="709723"/>
            <a:ext cx="8858256" cy="1115665"/>
          </a:xfrm>
          <a:prstGeom prst="rect">
            <a:avLst/>
          </a:prstGeom>
        </p:spPr>
      </p:pic>
      <p:sp>
        <p:nvSpPr>
          <p:cNvPr id="6" name="CuadroTexto 5"/>
          <p:cNvSpPr txBox="1"/>
          <p:nvPr/>
        </p:nvSpPr>
        <p:spPr>
          <a:xfrm>
            <a:off x="1068946" y="2009104"/>
            <a:ext cx="7611415" cy="3416320"/>
          </a:xfrm>
          <a:prstGeom prst="rect">
            <a:avLst/>
          </a:prstGeom>
          <a:noFill/>
        </p:spPr>
        <p:txBody>
          <a:bodyPr wrap="square" rtlCol="0">
            <a:spAutoFit/>
          </a:bodyPr>
          <a:lstStyle/>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Lenguajes de alto nivel</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Lenguajes de propósito general, son eficientes y tienen alto grado de portabilidad.</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Lenguajes simbólicos</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Lenguajes de alto nivel adaptados a la lógica de la BC que esta representado mediante símbolos. </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LISP y PROLOG</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Lenguajes orientados a los SBC</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Lenguajes de alto nivel adaptados a la lógica de la BC que esta representado mediante símbolos y tienen incorporado el mecanismo de inferencia.</a:t>
            </a:r>
          </a:p>
          <a:p>
            <a:pPr marL="285750" indent="-285750">
              <a:buFont typeface="Arial" panose="020B0604020202020204" pitchFamily="34" charset="0"/>
              <a:buChar char="•"/>
            </a:pPr>
            <a:r>
              <a:rPr lang="es-PE" b="1" dirty="0" smtClean="0">
                <a:latin typeface="Arial" panose="020B0604020202020204" pitchFamily="34" charset="0"/>
                <a:cs typeface="Arial" panose="020B0604020202020204" pitchFamily="34" charset="0"/>
              </a:rPr>
              <a:t>CLIPS y JESS</a:t>
            </a:r>
          </a:p>
        </p:txBody>
      </p:sp>
    </p:spTree>
    <p:extLst>
      <p:ext uri="{BB962C8B-B14F-4D97-AF65-F5344CB8AC3E}">
        <p14:creationId xmlns:p14="http://schemas.microsoft.com/office/powerpoint/2010/main" val="140068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251</Words>
  <Application>Microsoft Office PowerPoint</Application>
  <PresentationFormat>Panorámica</PresentationFormat>
  <Paragraphs>21</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Garamond</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DANIEL</cp:lastModifiedBy>
  <cp:revision>2</cp:revision>
  <dcterms:created xsi:type="dcterms:W3CDTF">2018-05-13T01:19:38Z</dcterms:created>
  <dcterms:modified xsi:type="dcterms:W3CDTF">2018-05-13T01:32:52Z</dcterms:modified>
</cp:coreProperties>
</file>