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60" r:id="rId5"/>
    <p:sldId id="261" r:id="rId6"/>
  </p:sldIdLst>
  <p:sldSz cx="12192000" cy="6858000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211BC-4098-43B9-A986-AA2EC8511864}" type="datetimeFigureOut">
              <a:rPr lang="es-PE" smtClean="0"/>
              <a:t>5/05/2018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E8E3D-FD68-4649-A90E-4CAC66D5373E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732790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799"/>
            <a:ext cx="8825658" cy="364066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211BC-4098-43B9-A986-AA2EC8511864}" type="datetimeFigureOut">
              <a:rPr lang="es-PE" smtClean="0"/>
              <a:t>5/05/2018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E8E3D-FD68-4649-A90E-4CAC66D5373E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3939692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211BC-4098-43B9-A986-AA2EC8511864}" type="datetimeFigureOut">
              <a:rPr lang="es-PE" smtClean="0"/>
              <a:t>5/05/2018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E8E3D-FD68-4649-A90E-4CAC66D5373E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6030665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0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211BC-4098-43B9-A986-AA2EC8511864}" type="datetimeFigureOut">
              <a:rPr lang="es-PE" smtClean="0"/>
              <a:t>5/05/2018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E8E3D-FD68-4649-A90E-4CAC66D5373E}" type="slidenum">
              <a:rPr lang="es-PE" smtClean="0"/>
              <a:t>‹Nº›</a:t>
            </a:fld>
            <a:endParaRPr lang="es-PE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578545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211BC-4098-43B9-A986-AA2EC8511864}" type="datetimeFigureOut">
              <a:rPr lang="es-PE" smtClean="0"/>
              <a:t>5/05/2018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E8E3D-FD68-4649-A90E-4CAC66D5373E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277899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211BC-4098-43B9-A986-AA2EC8511864}" type="datetimeFigureOut">
              <a:rPr lang="es-PE" smtClean="0"/>
              <a:t>5/05/2018</a:t>
            </a:fld>
            <a:endParaRPr lang="es-PE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E8E3D-FD68-4649-A90E-4CAC66D5373E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1989512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211BC-4098-43B9-A986-AA2EC8511864}" type="datetimeFigureOut">
              <a:rPr lang="es-PE" smtClean="0"/>
              <a:t>5/05/2018</a:t>
            </a:fld>
            <a:endParaRPr lang="es-PE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E8E3D-FD68-4649-A90E-4CAC66D5373E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8239588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211BC-4098-43B9-A986-AA2EC8511864}" type="datetimeFigureOut">
              <a:rPr lang="es-PE" smtClean="0"/>
              <a:t>5/05/2018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E8E3D-FD68-4649-A90E-4CAC66D5373E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5286763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211BC-4098-43B9-A986-AA2EC8511864}" type="datetimeFigureOut">
              <a:rPr lang="es-PE" smtClean="0"/>
              <a:t>5/05/2018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E8E3D-FD68-4649-A90E-4CAC66D5373E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186076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211BC-4098-43B9-A986-AA2EC8511864}" type="datetimeFigureOut">
              <a:rPr lang="es-PE" smtClean="0"/>
              <a:t>5/05/2018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E8E3D-FD68-4649-A90E-4CAC66D5373E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888377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211BC-4098-43B9-A986-AA2EC8511864}" type="datetimeFigureOut">
              <a:rPr lang="es-PE" smtClean="0"/>
              <a:t>5/05/2018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E8E3D-FD68-4649-A90E-4CAC66D5373E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02002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211BC-4098-43B9-A986-AA2EC8511864}" type="datetimeFigureOut">
              <a:rPr lang="es-PE" smtClean="0"/>
              <a:t>5/05/2018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E8E3D-FD68-4649-A90E-4CAC66D5373E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059367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211BC-4098-43B9-A986-AA2EC8511864}" type="datetimeFigureOut">
              <a:rPr lang="es-PE" smtClean="0"/>
              <a:t>5/05/2018</a:t>
            </a:fld>
            <a:endParaRPr lang="es-P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E8E3D-FD68-4649-A90E-4CAC66D5373E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566521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211BC-4098-43B9-A986-AA2EC8511864}" type="datetimeFigureOut">
              <a:rPr lang="es-PE" smtClean="0"/>
              <a:t>5/05/2018</a:t>
            </a:fld>
            <a:endParaRPr lang="es-PE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E8E3D-FD68-4649-A90E-4CAC66D5373E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6828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211BC-4098-43B9-A986-AA2EC8511864}" type="datetimeFigureOut">
              <a:rPr lang="es-PE" smtClean="0"/>
              <a:t>5/05/2018</a:t>
            </a:fld>
            <a:endParaRPr lang="es-PE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E8E3D-FD68-4649-A90E-4CAC66D5373E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648539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3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5" y="3129280"/>
            <a:ext cx="34010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211BC-4098-43B9-A986-AA2EC8511864}" type="datetimeFigureOut">
              <a:rPr lang="es-PE" smtClean="0"/>
              <a:t>5/05/2018</a:t>
            </a:fld>
            <a:endParaRPr lang="es-PE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E8E3D-FD68-4649-A90E-4CAC66D5373E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479718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211BC-4098-43B9-A986-AA2EC8511864}" type="datetimeFigureOut">
              <a:rPr lang="es-PE" smtClean="0"/>
              <a:t>5/05/2018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E8E3D-FD68-4649-A90E-4CAC66D5373E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066146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4"/>
          <a:stretch/>
        </p:blipFill>
        <p:spPr>
          <a:xfrm>
            <a:off x="0" y="2669685"/>
            <a:ext cx="4035669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7000"/>
                </a:schemeClr>
              </a:gs>
              <a:gs pos="69000">
                <a:schemeClr val="accent5">
                  <a:alpha val="0"/>
                </a:schemeClr>
              </a:gs>
              <a:gs pos="36000">
                <a:schemeClr val="accent5"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1EA211BC-4098-43B9-A986-AA2EC8511864}" type="datetimeFigureOut">
              <a:rPr lang="es-PE" smtClean="0"/>
              <a:t>5/05/2018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7E8E3D-FD68-4649-A90E-4CAC66D5373E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27002698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401149" y="3386197"/>
            <a:ext cx="7049391" cy="722743"/>
          </a:xfrm>
        </p:spPr>
        <p:txBody>
          <a:bodyPr/>
          <a:lstStyle/>
          <a:p>
            <a:pPr algn="ctr"/>
            <a:r>
              <a:rPr lang="es-PE" sz="4000" dirty="0" smtClean="0"/>
              <a:t>Clase N° 7</a:t>
            </a:r>
            <a:endParaRPr lang="es-PE" sz="40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13016" y="4169861"/>
            <a:ext cx="8825658" cy="2360023"/>
          </a:xfrm>
        </p:spPr>
        <p:txBody>
          <a:bodyPr>
            <a:normAutofit/>
          </a:bodyPr>
          <a:lstStyle/>
          <a:p>
            <a:r>
              <a:rPr lang="es-PE" dirty="0" smtClean="0"/>
              <a:t>Integrantes: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PE" dirty="0" smtClean="0"/>
              <a:t>Berrios </a:t>
            </a:r>
            <a:r>
              <a:rPr lang="es-PE" dirty="0" err="1" smtClean="0"/>
              <a:t>matheus</a:t>
            </a:r>
            <a:r>
              <a:rPr lang="es-PE" dirty="0" smtClean="0"/>
              <a:t>, Emanuel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PE" dirty="0" err="1" smtClean="0"/>
              <a:t>Cobeñas</a:t>
            </a:r>
            <a:r>
              <a:rPr lang="es-PE" dirty="0" smtClean="0"/>
              <a:t> de la cruz, Daniel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PE" dirty="0" smtClean="0"/>
              <a:t>Cardeña </a:t>
            </a:r>
            <a:r>
              <a:rPr lang="es-PE" dirty="0" err="1" smtClean="0"/>
              <a:t>ccahuata</a:t>
            </a:r>
            <a:r>
              <a:rPr lang="es-PE" dirty="0" smtClean="0"/>
              <a:t>, Ronald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PE" dirty="0" smtClean="0"/>
              <a:t>Agama Escobedo, </a:t>
            </a:r>
            <a:r>
              <a:rPr lang="es-PE" dirty="0" err="1" smtClean="0"/>
              <a:t>ronald</a:t>
            </a:r>
            <a:endParaRPr lang="es-PE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2"/>
          <a:srcRect l="12125" t="8452"/>
          <a:stretch/>
        </p:blipFill>
        <p:spPr>
          <a:xfrm>
            <a:off x="4781005" y="919910"/>
            <a:ext cx="2289680" cy="2405367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888275" y="351365"/>
            <a:ext cx="106474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3600" dirty="0" smtClean="0">
                <a:latin typeface="Algerian" panose="04020705040A02060702" pitchFamily="82" charset="0"/>
              </a:rPr>
              <a:t>UNIVERSIDAD NACIONAL MAYOR DE SAN MARCOS</a:t>
            </a:r>
            <a:endParaRPr lang="es-PE" sz="3600" dirty="0"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62432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0731638" cy="1400530"/>
          </a:xfrm>
        </p:spPr>
        <p:txBody>
          <a:bodyPr/>
          <a:lstStyle/>
          <a:p>
            <a:r>
              <a:rPr lang="es-PE" dirty="0" smtClean="0"/>
              <a:t>Sistema </a:t>
            </a:r>
            <a:r>
              <a:rPr lang="es-PE" dirty="0"/>
              <a:t>Inteligente para una cisterna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PE" dirty="0" smtClean="0"/>
              <a:t>Realizaremos una emulación de un abastecimiento de agua basado en cisternas y tanques de agua. El sistema deberá vaciar agua en un recipiente pequeño cuando no tenga agua y cuando este recipiente pequeño se este quedando sin agua, uno de mayor tamaño se activara proveyendo de más agua automáticamente.</a:t>
            </a:r>
          </a:p>
          <a:p>
            <a:r>
              <a:rPr lang="es-PE" dirty="0" smtClean="0"/>
              <a:t>Se utilizaran sensores de distancia y bombas de agua para este proyecto.</a:t>
            </a:r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18869724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a imagen puede contener: dibuj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9060" y="1195887"/>
            <a:ext cx="8306794" cy="40553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20253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 smtClean="0"/>
              <a:t>Exposición para levantar nota</a:t>
            </a:r>
            <a:endParaRPr lang="es-PE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03312" y="1541418"/>
            <a:ext cx="8946541" cy="4706982"/>
          </a:xfrm>
        </p:spPr>
        <p:txBody>
          <a:bodyPr>
            <a:normAutofit/>
          </a:bodyPr>
          <a:lstStyle/>
          <a:p>
            <a:r>
              <a:rPr lang="es-PE" dirty="0" smtClean="0"/>
              <a:t>Así mismo se acordó la posibilidad de levantar la nota desaprobatoria mediante una exposición que contendría los siguientes temas:</a:t>
            </a:r>
          </a:p>
          <a:p>
            <a:r>
              <a:rPr lang="es-PE" dirty="0" smtClean="0">
                <a:solidFill>
                  <a:srgbClr val="FFFF00"/>
                </a:solidFill>
              </a:rPr>
              <a:t>Algoritmos </a:t>
            </a:r>
            <a:r>
              <a:rPr lang="es-PE" dirty="0">
                <a:solidFill>
                  <a:srgbClr val="FFFF00"/>
                </a:solidFill>
              </a:rPr>
              <a:t>Básicos: (búsqueda no informada)</a:t>
            </a:r>
          </a:p>
          <a:p>
            <a:pPr lvl="1"/>
            <a:r>
              <a:rPr lang="es-PE" dirty="0" smtClean="0"/>
              <a:t>Búsqueda por </a:t>
            </a:r>
            <a:r>
              <a:rPr lang="es-PE" dirty="0"/>
              <a:t>amplitud</a:t>
            </a:r>
          </a:p>
          <a:p>
            <a:pPr lvl="1"/>
            <a:r>
              <a:rPr lang="es-PE" dirty="0" smtClean="0"/>
              <a:t> </a:t>
            </a:r>
            <a:r>
              <a:rPr lang="es-PE" dirty="0"/>
              <a:t>Búsqueda </a:t>
            </a:r>
            <a:r>
              <a:rPr lang="es-PE" dirty="0" smtClean="0"/>
              <a:t>por profundidad</a:t>
            </a:r>
            <a:endParaRPr lang="es-PE" dirty="0"/>
          </a:p>
          <a:p>
            <a:r>
              <a:rPr lang="es-PE" dirty="0" smtClean="0">
                <a:solidFill>
                  <a:srgbClr val="FFFF00"/>
                </a:solidFill>
              </a:rPr>
              <a:t>Algoritmos </a:t>
            </a:r>
            <a:r>
              <a:rPr lang="es-PE" dirty="0">
                <a:solidFill>
                  <a:srgbClr val="FFFF00"/>
                </a:solidFill>
              </a:rPr>
              <a:t>Heurísticos: (búsqueda informada)</a:t>
            </a:r>
          </a:p>
          <a:p>
            <a:pPr lvl="1"/>
            <a:r>
              <a:rPr lang="es-PE" dirty="0" smtClean="0"/>
              <a:t>Algoritmo </a:t>
            </a:r>
            <a:r>
              <a:rPr lang="es-PE" dirty="0"/>
              <a:t>A</a:t>
            </a:r>
            <a:r>
              <a:rPr lang="es-PE" dirty="0" smtClean="0"/>
              <a:t>*</a:t>
            </a:r>
          </a:p>
          <a:p>
            <a:r>
              <a:rPr lang="es-PE" dirty="0" smtClean="0">
                <a:solidFill>
                  <a:srgbClr val="FFFF00"/>
                </a:solidFill>
              </a:rPr>
              <a:t>Arad-Bucarest</a:t>
            </a:r>
          </a:p>
        </p:txBody>
      </p:sp>
    </p:spTree>
    <p:extLst>
      <p:ext uri="{BB962C8B-B14F-4D97-AF65-F5344CB8AC3E}">
        <p14:creationId xmlns:p14="http://schemas.microsoft.com/office/powerpoint/2010/main" val="7175442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Resultado de imagen para diagrama arad-bucarest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476" r="2416" b="11238"/>
          <a:stretch/>
        </p:blipFill>
        <p:spPr bwMode="auto">
          <a:xfrm>
            <a:off x="1514112" y="1123405"/>
            <a:ext cx="8923111" cy="4545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540816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EC76B5"/>
      </a:hlink>
      <a:folHlink>
        <a:srgbClr val="E8ACCD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A207AED3-9ABC-4A18-9978-A59B65688B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17</TotalTime>
  <Words>150</Words>
  <Application>Microsoft Office PowerPoint</Application>
  <PresentationFormat>Panorámica</PresentationFormat>
  <Paragraphs>18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0" baseType="lpstr">
      <vt:lpstr>Algerian</vt:lpstr>
      <vt:lpstr>Arial</vt:lpstr>
      <vt:lpstr>Century Gothic</vt:lpstr>
      <vt:lpstr>Wingdings 3</vt:lpstr>
      <vt:lpstr>Ion</vt:lpstr>
      <vt:lpstr>Clase N° 7</vt:lpstr>
      <vt:lpstr>Sistema Inteligente para una cisterna</vt:lpstr>
      <vt:lpstr>Presentación de PowerPoint</vt:lpstr>
      <vt:lpstr>Exposición para levantar nota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Clase N° 7</dc:title>
  <dc:creator>VIRGILIO</dc:creator>
  <cp:lastModifiedBy>VIRGILIO</cp:lastModifiedBy>
  <cp:revision>3</cp:revision>
  <dcterms:created xsi:type="dcterms:W3CDTF">2018-05-06T04:49:15Z</dcterms:created>
  <dcterms:modified xsi:type="dcterms:W3CDTF">2018-05-06T05:07:06Z</dcterms:modified>
</cp:coreProperties>
</file>