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1A9E9EC-4C39-4AA7-BA0E-6A4AFAABE1EE}" type="datetimeFigureOut">
              <a:rPr lang="es-PE" smtClean="0"/>
              <a:t>8/07/2018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A45F4C-4344-4ACC-88F3-A01B5D817F82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79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E9EC-4C39-4AA7-BA0E-6A4AFAABE1EE}" type="datetimeFigureOut">
              <a:rPr lang="es-PE" smtClean="0"/>
              <a:t>8/07/2018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5F4C-4344-4ACC-88F3-A01B5D817F8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362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E9EC-4C39-4AA7-BA0E-6A4AFAABE1EE}" type="datetimeFigureOut">
              <a:rPr lang="es-PE" smtClean="0"/>
              <a:t>8/07/2018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5F4C-4344-4ACC-88F3-A01B5D817F82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11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E9EC-4C39-4AA7-BA0E-6A4AFAABE1EE}" type="datetimeFigureOut">
              <a:rPr lang="es-PE" smtClean="0"/>
              <a:t>8/07/2018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5F4C-4344-4ACC-88F3-A01B5D817F82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40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E9EC-4C39-4AA7-BA0E-6A4AFAABE1EE}" type="datetimeFigureOut">
              <a:rPr lang="es-PE" smtClean="0"/>
              <a:t>8/07/2018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5F4C-4344-4ACC-88F3-A01B5D817F8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0586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E9EC-4C39-4AA7-BA0E-6A4AFAABE1EE}" type="datetimeFigureOut">
              <a:rPr lang="es-PE" smtClean="0"/>
              <a:t>8/07/2018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5F4C-4344-4ACC-88F3-A01B5D817F82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86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E9EC-4C39-4AA7-BA0E-6A4AFAABE1EE}" type="datetimeFigureOut">
              <a:rPr lang="es-PE" smtClean="0"/>
              <a:t>8/07/2018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5F4C-4344-4ACC-88F3-A01B5D817F82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90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E9EC-4C39-4AA7-BA0E-6A4AFAABE1EE}" type="datetimeFigureOut">
              <a:rPr lang="es-PE" smtClean="0"/>
              <a:t>8/07/2018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5F4C-4344-4ACC-88F3-A01B5D817F82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444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E9EC-4C39-4AA7-BA0E-6A4AFAABE1EE}" type="datetimeFigureOut">
              <a:rPr lang="es-PE" smtClean="0"/>
              <a:t>8/07/2018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5F4C-4344-4ACC-88F3-A01B5D817F82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0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E9EC-4C39-4AA7-BA0E-6A4AFAABE1EE}" type="datetimeFigureOut">
              <a:rPr lang="es-PE" smtClean="0"/>
              <a:t>8/07/2018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5F4C-4344-4ACC-88F3-A01B5D817F8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424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E9EC-4C39-4AA7-BA0E-6A4AFAABE1EE}" type="datetimeFigureOut">
              <a:rPr lang="es-PE" smtClean="0"/>
              <a:t>8/07/2018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5F4C-4344-4ACC-88F3-A01B5D817F82}" type="slidenum">
              <a:rPr lang="es-PE" smtClean="0"/>
              <a:t>‹Nº›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E9EC-4C39-4AA7-BA0E-6A4AFAABE1EE}" type="datetimeFigureOut">
              <a:rPr lang="es-PE" smtClean="0"/>
              <a:t>8/07/2018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5F4C-4344-4ACC-88F3-A01B5D817F8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229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E9EC-4C39-4AA7-BA0E-6A4AFAABE1EE}" type="datetimeFigureOut">
              <a:rPr lang="es-PE" smtClean="0"/>
              <a:t>8/07/2018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5F4C-4344-4ACC-88F3-A01B5D817F82}" type="slidenum">
              <a:rPr lang="es-PE" smtClean="0"/>
              <a:t>‹Nº›</a:t>
            </a:fld>
            <a:endParaRPr lang="es-P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41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E9EC-4C39-4AA7-BA0E-6A4AFAABE1EE}" type="datetimeFigureOut">
              <a:rPr lang="es-PE" smtClean="0"/>
              <a:t>8/07/2018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5F4C-4344-4ACC-88F3-A01B5D817F82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73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E9EC-4C39-4AA7-BA0E-6A4AFAABE1EE}" type="datetimeFigureOut">
              <a:rPr lang="es-PE" smtClean="0"/>
              <a:t>8/07/2018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5F4C-4344-4ACC-88F3-A01B5D817F8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647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E9EC-4C39-4AA7-BA0E-6A4AFAABE1EE}" type="datetimeFigureOut">
              <a:rPr lang="es-PE" smtClean="0"/>
              <a:t>8/07/2018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5F4C-4344-4ACC-88F3-A01B5D817F82}" type="slidenum">
              <a:rPr lang="es-PE" smtClean="0"/>
              <a:t>‹Nº›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95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E9EC-4C39-4AA7-BA0E-6A4AFAABE1EE}" type="datetimeFigureOut">
              <a:rPr lang="es-PE" smtClean="0"/>
              <a:t>8/07/2018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5F4C-4344-4ACC-88F3-A01B5D817F8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234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A9E9EC-4C39-4AA7-BA0E-6A4AFAABE1EE}" type="datetimeFigureOut">
              <a:rPr lang="es-PE" smtClean="0"/>
              <a:t>8/07/2018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A45F4C-4344-4ACC-88F3-A01B5D817F8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134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155325" y="2176530"/>
            <a:ext cx="5486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 smtClean="0"/>
              <a:t>Grupo 3 </a:t>
            </a:r>
          </a:p>
          <a:p>
            <a:r>
              <a:rPr lang="es-PE" b="1" dirty="0" smtClean="0"/>
              <a:t>Berrios Matheus, Emanuel </a:t>
            </a:r>
          </a:p>
          <a:p>
            <a:r>
              <a:rPr lang="es-PE" b="1" dirty="0" smtClean="0"/>
              <a:t>Cobeñas de la Cruz, Daniel</a:t>
            </a:r>
          </a:p>
          <a:p>
            <a:r>
              <a:rPr lang="es-PE" b="1" dirty="0" smtClean="0"/>
              <a:t>Agama Escobedo, Ronald </a:t>
            </a:r>
          </a:p>
          <a:p>
            <a:r>
              <a:rPr lang="es-PE" b="1" dirty="0" smtClean="0"/>
              <a:t>Cardeña Ccahuata, Ronald</a:t>
            </a:r>
          </a:p>
        </p:txBody>
      </p:sp>
    </p:spTree>
    <p:extLst>
      <p:ext uri="{BB962C8B-B14F-4D97-AF65-F5344CB8AC3E}">
        <p14:creationId xmlns:p14="http://schemas.microsoft.com/office/powerpoint/2010/main" val="2477195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Tipos de algoritmos heurísticos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PE" dirty="0" smtClean="0"/>
              <a:t>Los algoritmos heurísticos pueden ser simples o complejos, para los simples existen métodos o formas ya diseñadas, mientras que para los complejos se pueden usar los siguientes:</a:t>
            </a:r>
          </a:p>
          <a:p>
            <a:r>
              <a:rPr lang="es-PE" dirty="0" smtClean="0"/>
              <a:t>Búsqueda Tabú</a:t>
            </a:r>
          </a:p>
          <a:p>
            <a:r>
              <a:rPr lang="es-PE" dirty="0" smtClean="0"/>
              <a:t>Temple simulado</a:t>
            </a:r>
          </a:p>
          <a:p>
            <a:r>
              <a:rPr lang="es-PE" dirty="0" smtClean="0"/>
              <a:t>Algoritmos genéticos</a:t>
            </a:r>
          </a:p>
          <a:p>
            <a:r>
              <a:rPr lang="es-PE" dirty="0" smtClean="0"/>
              <a:t>Redes neuronales</a:t>
            </a:r>
          </a:p>
          <a:p>
            <a:r>
              <a:rPr lang="es-PE" dirty="0" smtClean="0"/>
              <a:t>Sistemas expertos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0026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 smtClean="0"/>
              <a:t>Definicion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E" sz="2000" dirty="0" smtClean="0">
                <a:latin typeface="Agency FB" panose="020B0503020202020204" pitchFamily="34" charset="0"/>
              </a:rPr>
              <a:t>Machine </a:t>
            </a:r>
            <a:r>
              <a:rPr lang="es-PE" sz="2000" dirty="0" err="1" smtClean="0">
                <a:latin typeface="Agency FB" panose="020B0503020202020204" pitchFamily="34" charset="0"/>
              </a:rPr>
              <a:t>learning</a:t>
            </a:r>
            <a:r>
              <a:rPr lang="es-PE" sz="2000" dirty="0" smtClean="0">
                <a:latin typeface="Agency FB" panose="020B0503020202020204" pitchFamily="34" charset="0"/>
              </a:rPr>
              <a:t> traducido al español significa el aprendizaje automático o también aprendizaje de las maquinas. A partir de esto podemos darle una definición, la cual se generaliza como sigue: Machine </a:t>
            </a:r>
            <a:r>
              <a:rPr lang="es-PE" sz="2000" dirty="0" err="1" smtClean="0">
                <a:latin typeface="Agency FB" panose="020B0503020202020204" pitchFamily="34" charset="0"/>
              </a:rPr>
              <a:t>learning</a:t>
            </a:r>
            <a:r>
              <a:rPr lang="es-PE" sz="2000" dirty="0" smtClean="0">
                <a:latin typeface="Agency FB" panose="020B0503020202020204" pitchFamily="34" charset="0"/>
              </a:rPr>
              <a:t> es una parte del estudio de la inteligencia artificial donde se busca que las maquinas (computadoras) puedan aprender.</a:t>
            </a:r>
          </a:p>
          <a:p>
            <a:pPr marL="0" indent="0">
              <a:buNone/>
            </a:pPr>
            <a:r>
              <a:rPr lang="es-PE" sz="2000" dirty="0" smtClean="0">
                <a:latin typeface="Agency FB" panose="020B0503020202020204" pitchFamily="34" charset="0"/>
              </a:rPr>
              <a:t>También se puede interpretar como programas que generalizan conocimientos a partir de otro conocimientos proporcionados, con lo cual pueden aprender mediante un circulo de aprendizaje.</a:t>
            </a:r>
            <a:endParaRPr lang="es-PE" sz="2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1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Sistemas expertos vs machine </a:t>
            </a:r>
            <a:r>
              <a:rPr lang="es-PE" dirty="0" err="1" smtClean="0"/>
              <a:t>learning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Los sistemas expertos son programas que contienen información recopilada de expertos humanos para hacer el trabajo mucho mas rápido y eficaz, resuelve problemas preestablecidos inicialmente.</a:t>
            </a:r>
          </a:p>
          <a:p>
            <a:r>
              <a:rPr lang="es-PE" dirty="0" smtClean="0"/>
              <a:t>Machine </a:t>
            </a:r>
            <a:r>
              <a:rPr lang="es-PE" dirty="0" err="1" smtClean="0"/>
              <a:t>Learning</a:t>
            </a:r>
            <a:r>
              <a:rPr lang="es-PE" dirty="0" smtClean="0"/>
              <a:t> son sistemas que pueden aprender a partir de hechos iniciales, lo cual lo hace mucho mejor que un sistema experto, no solo soluciona problemas predefinidos sino que aprende de todo lo anterior.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4583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Tipos de aprendizaje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PE" b="1" dirty="0" smtClean="0"/>
              <a:t>Aprendizaje inductivo: </a:t>
            </a:r>
            <a:r>
              <a:rPr lang="es-PE" dirty="0" smtClean="0"/>
              <a:t>Se generalizan los ejemplos iniciales buscando patrones.</a:t>
            </a:r>
          </a:p>
          <a:p>
            <a:r>
              <a:rPr lang="es-PE" b="1" dirty="0" smtClean="0"/>
              <a:t>Aprendizaje analítico o deductivo: </a:t>
            </a:r>
            <a:r>
              <a:rPr lang="es-PE" dirty="0" smtClean="0"/>
              <a:t>Partimos de lo general para encontrar la solución.</a:t>
            </a:r>
          </a:p>
          <a:p>
            <a:r>
              <a:rPr lang="es-PE" b="1" dirty="0" smtClean="0"/>
              <a:t>Aprendizaje genético: </a:t>
            </a:r>
            <a:r>
              <a:rPr lang="es-PE" dirty="0" smtClean="0"/>
              <a:t>Aplica a algoritmos que parten a partir de la teoría de la evolución.</a:t>
            </a:r>
          </a:p>
          <a:p>
            <a:r>
              <a:rPr lang="es-PE" b="1" dirty="0" smtClean="0"/>
              <a:t>Aprendizaje conexionista: </a:t>
            </a:r>
            <a:r>
              <a:rPr lang="es-PE" dirty="0" smtClean="0"/>
              <a:t>Usa la capacidad de adaptación mediante las redes neuronales.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0707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Tipos de algoritmos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b="1" dirty="0" smtClean="0"/>
              <a:t>Aprendizaje supervisado: </a:t>
            </a:r>
            <a:r>
              <a:rPr lang="es-PE" dirty="0" smtClean="0"/>
              <a:t>El proceso que se sigue en este tipo de algoritmos es verificar las salidas según a las entradas que se tienen, estos algoritmos pueden ser muy útiles en el campo de la biología.</a:t>
            </a:r>
          </a:p>
          <a:p>
            <a:r>
              <a:rPr lang="es-PE" b="1" dirty="0" smtClean="0"/>
              <a:t>Aprendizaje no supervisado: </a:t>
            </a:r>
            <a:r>
              <a:rPr lang="es-PE" dirty="0" smtClean="0"/>
              <a:t>Se centra en verificar tan solo las entradas, etiquetando basándose en patrones encontrados.</a:t>
            </a:r>
          </a:p>
          <a:p>
            <a:r>
              <a:rPr lang="es-PE" b="1" dirty="0" smtClean="0"/>
              <a:t>Aprendizaje Semisupervisado: </a:t>
            </a:r>
            <a:r>
              <a:rPr lang="es-PE" dirty="0" smtClean="0"/>
              <a:t>Este proceso trata de combinar los dos anteriores.</a:t>
            </a:r>
            <a:endParaRPr lang="es-PE" b="1" dirty="0" smtClean="0"/>
          </a:p>
        </p:txBody>
      </p:sp>
    </p:spTree>
    <p:extLst>
      <p:ext uri="{BB962C8B-B14F-4D97-AF65-F5344CB8AC3E}">
        <p14:creationId xmlns:p14="http://schemas.microsoft.com/office/powerpoint/2010/main" val="44503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Tipos de algoritmos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b="1" dirty="0" smtClean="0"/>
              <a:t>Aprendizaje por refuerzo:</a:t>
            </a:r>
            <a:r>
              <a:rPr lang="es-PE" dirty="0" smtClean="0"/>
              <a:t> Es un algoritmo que va aprendiendo del exterior y a partir de los primeros hechos proporcionados.</a:t>
            </a:r>
          </a:p>
          <a:p>
            <a:r>
              <a:rPr lang="es-PE" b="1" dirty="0" smtClean="0"/>
              <a:t>Transducción: </a:t>
            </a:r>
            <a:r>
              <a:rPr lang="es-PE" dirty="0" smtClean="0"/>
              <a:t>Similar al aprendizaje supervisado.</a:t>
            </a:r>
          </a:p>
          <a:p>
            <a:r>
              <a:rPr lang="es-PE" b="1" dirty="0" smtClean="0"/>
              <a:t>Aprendizaje </a:t>
            </a:r>
            <a:r>
              <a:rPr lang="es-PE" b="1" dirty="0" err="1" smtClean="0"/>
              <a:t>multi</a:t>
            </a:r>
            <a:r>
              <a:rPr lang="es-PE" b="1" dirty="0" smtClean="0"/>
              <a:t>-tarea: </a:t>
            </a:r>
            <a:r>
              <a:rPr lang="es-PE" dirty="0" smtClean="0"/>
              <a:t>Usan conocimientos que ya han aprendido para afrontar de esa manera problemas similares a los ya vistos.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53896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Tipos de conocimiento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b="1" dirty="0" smtClean="0"/>
              <a:t>Crecimiento: </a:t>
            </a:r>
            <a:r>
              <a:rPr lang="es-PE" dirty="0" smtClean="0"/>
              <a:t>Aprende de su entorno, lo cual lo guarda en una especie de base de datos para afrontar nuevos problemas.</a:t>
            </a:r>
            <a:endParaRPr lang="es-PE" b="1" dirty="0" smtClean="0"/>
          </a:p>
          <a:p>
            <a:r>
              <a:rPr lang="es-PE" b="1" dirty="0" smtClean="0"/>
              <a:t>Restructuración: </a:t>
            </a:r>
            <a:r>
              <a:rPr lang="es-PE" dirty="0" smtClean="0"/>
              <a:t>Interpreta los conocimientos iniciales proporcionados y de los cuales genera nuevos conocimientos.</a:t>
            </a:r>
            <a:endParaRPr lang="es-PE" b="1" dirty="0" smtClean="0"/>
          </a:p>
          <a:p>
            <a:r>
              <a:rPr lang="es-PE" b="1" dirty="0" smtClean="0"/>
              <a:t>Ajuste: </a:t>
            </a:r>
            <a:r>
              <a:rPr lang="es-PE" dirty="0" smtClean="0"/>
              <a:t>Se obtiene al generalizar los conceptos del exterior o los conceptos propios que tenga.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84665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Aplicaciones 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Motores de búsqueda.</a:t>
            </a:r>
          </a:p>
          <a:p>
            <a:r>
              <a:rPr lang="es-PE" dirty="0" smtClean="0"/>
              <a:t>Robótica.</a:t>
            </a:r>
          </a:p>
          <a:p>
            <a:r>
              <a:rPr lang="es-PE" dirty="0" smtClean="0"/>
              <a:t>Diagnostico medico.</a:t>
            </a:r>
          </a:p>
          <a:p>
            <a:r>
              <a:rPr lang="es-PE" dirty="0" smtClean="0"/>
              <a:t>Análisis del mercado de valores.</a:t>
            </a:r>
          </a:p>
          <a:p>
            <a:r>
              <a:rPr lang="es-PE" dirty="0" smtClean="0"/>
              <a:t>Reconocimiento del habla.</a:t>
            </a:r>
          </a:p>
          <a:p>
            <a:r>
              <a:rPr lang="es-PE" dirty="0" smtClean="0"/>
              <a:t>Detección </a:t>
            </a:r>
            <a:r>
              <a:rPr lang="es-PE" dirty="0"/>
              <a:t>de fraudes con el uso de tarjetas de </a:t>
            </a:r>
            <a:r>
              <a:rPr lang="es-PE" dirty="0" smtClean="0"/>
              <a:t>crédito.</a:t>
            </a:r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01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Heurística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La heurística puede definirse como una búsqueda mas especializada que surge ante la imposibilidad de resolver problemas complejos.</a:t>
            </a:r>
          </a:p>
          <a:p>
            <a:r>
              <a:rPr lang="es-PE" dirty="0"/>
              <a:t>Las </a:t>
            </a:r>
            <a:r>
              <a:rPr lang="es-PE" dirty="0" smtClean="0"/>
              <a:t>meta heurísticas son una clase mas avanzada de heurísticas, que resuelven problemas que las heurísticas convencionales no resuelven, sean el caso de problemas de optimización.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28619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536</Words>
  <Application>Microsoft Office PowerPoint</Application>
  <PresentationFormat>Panorámica</PresentationFormat>
  <Paragraphs>45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Agency FB</vt:lpstr>
      <vt:lpstr>Arial</vt:lpstr>
      <vt:lpstr>Garamond</vt:lpstr>
      <vt:lpstr>Orgánico</vt:lpstr>
      <vt:lpstr>Presentación de PowerPoint</vt:lpstr>
      <vt:lpstr>Definicion</vt:lpstr>
      <vt:lpstr>Sistemas expertos vs machine learning</vt:lpstr>
      <vt:lpstr>Tipos de aprendizaje</vt:lpstr>
      <vt:lpstr>Tipos de algoritmos</vt:lpstr>
      <vt:lpstr>Tipos de algoritmos</vt:lpstr>
      <vt:lpstr>Tipos de conocimiento</vt:lpstr>
      <vt:lpstr>Aplicaciones </vt:lpstr>
      <vt:lpstr>Heurística</vt:lpstr>
      <vt:lpstr>Tipos de algoritmos heurísticos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</dc:creator>
  <cp:lastModifiedBy>DANIEL</cp:lastModifiedBy>
  <cp:revision>10</cp:revision>
  <dcterms:created xsi:type="dcterms:W3CDTF">2018-05-13T01:19:38Z</dcterms:created>
  <dcterms:modified xsi:type="dcterms:W3CDTF">2018-07-09T00:25:35Z</dcterms:modified>
</cp:coreProperties>
</file>